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5" r:id="rId3"/>
    <p:sldId id="265" r:id="rId4"/>
    <p:sldId id="276" r:id="rId5"/>
    <p:sldId id="266" r:id="rId6"/>
    <p:sldId id="257" r:id="rId7"/>
    <p:sldId id="258" r:id="rId8"/>
    <p:sldId id="259" r:id="rId9"/>
    <p:sldId id="272" r:id="rId10"/>
    <p:sldId id="273" r:id="rId11"/>
    <p:sldId id="260" r:id="rId12"/>
    <p:sldId id="261" r:id="rId13"/>
    <p:sldId id="264" r:id="rId14"/>
    <p:sldId id="274" r:id="rId15"/>
    <p:sldId id="262" r:id="rId16"/>
    <p:sldId id="268" r:id="rId17"/>
    <p:sldId id="277" r:id="rId18"/>
    <p:sldId id="263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151" autoAdjust="0"/>
    <p:restoredTop sz="94660"/>
  </p:normalViewPr>
  <p:slideViewPr>
    <p:cSldViewPr snapToGrid="0" snapToObjects="1">
      <p:cViewPr varScale="1">
        <p:scale>
          <a:sx n="89" d="100"/>
          <a:sy n="89" d="100"/>
        </p:scale>
        <p:origin x="91" y="269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Pacific Cod Stock Dynamics: US and Russian Components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Spawning biomass, exploitation, and climate context</a:t>
            </a:r>
          </a:p>
          <a:p>
            <a:r>
              <a:t>1977–2024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03F39-6156-4A94-A2CC-6FB58B75F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Net Movement from EBS/NBS+WGOA to WBS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4F2F18-7A21-457A-A095-DDAD03F82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30006"/>
            <a:ext cx="9144000" cy="4123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888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Observed Catch by Fishery</a:t>
            </a:r>
          </a:p>
        </p:txBody>
      </p:sp>
      <p:pic>
        <p:nvPicPr>
          <p:cNvPr id="3" name="Picture 2" descr="ss_catch_by_fleet_grouped_ordered_color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1600"/>
            <a:ext cx="8229600" cy="493776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Exploitation Rates by Fishery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CD0981-E7E0-406C-820C-9EC366E1C2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98"/>
          <a:stretch/>
        </p:blipFill>
        <p:spPr>
          <a:xfrm>
            <a:off x="0" y="1484923"/>
            <a:ext cx="9144000" cy="536330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Catch and Fishing Mortality vs Biomass by Area (1977–2024)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163778-D320-4981-8D06-F1C6CAD278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99"/>
          <a:stretch/>
        </p:blipFill>
        <p:spPr>
          <a:xfrm>
            <a:off x="999427" y="1539631"/>
            <a:ext cx="7145145" cy="531836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5635E2-E324-405F-B315-6CD9DE0E69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07100"/>
            <a:ext cx="9144000" cy="2950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39C8090-6764-436F-87D9-71667EC0E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7477"/>
            <a:ext cx="9144000" cy="2947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814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Climate, Biomass, and Exploitation (1977–2024)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B19FCC-2016-4286-BC33-11601177D7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3788"/>
            <a:ext cx="9144000" cy="530421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Recruitment by Region with 3-year Smoothed Temperature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58D331-3144-42EE-A53D-92C52FC01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22484"/>
            <a:ext cx="9144000" cy="4535516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3B1DF-0F2F-485C-89F6-8D8CCB4B5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Movement between areas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666763-7757-4ACA-9EE6-852043B56DEE}"/>
              </a:ext>
            </a:extLst>
          </p:cNvPr>
          <p:cNvSpPr txBox="1"/>
          <p:nvPr/>
        </p:nvSpPr>
        <p:spPr>
          <a:xfrm>
            <a:off x="457200" y="1290700"/>
            <a:ext cx="83935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average </a:t>
            </a:r>
            <a:r>
              <a:rPr lang="en-US" b="1" dirty="0"/>
              <a:t>net movement</a:t>
            </a:r>
            <a:r>
              <a:rPr lang="en-US" dirty="0"/>
              <a:t> (EBS/NBS+WGOA → WBS minus WBS → EBS/NBS+WGOA) from </a:t>
            </a:r>
            <a:r>
              <a:rPr lang="en-US" b="1" dirty="0"/>
              <a:t>1982–2024</a:t>
            </a:r>
            <a:r>
              <a:rPr lang="en-US" dirty="0"/>
              <a:t> is:</a:t>
            </a:r>
          </a:p>
          <a:p>
            <a:r>
              <a:rPr lang="en-US" b="1" dirty="0"/>
              <a:t>≈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253,278 t</a:t>
            </a:r>
          </a:p>
          <a:p>
            <a:r>
              <a:rPr lang="en-US" dirty="0"/>
              <a:t> </a:t>
            </a:r>
            <a:r>
              <a:rPr lang="en-US" b="1" dirty="0"/>
              <a:t>t per year</a:t>
            </a:r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54D5951-BE94-49AB-AA39-4FFBB22B7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04291"/>
            <a:ext cx="9144000" cy="4588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9009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Management Implications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Warm-period expansions into Russian waters added major biomass</a:t>
            </a:r>
          </a:p>
          <a:p>
            <a:r>
              <a:rPr dirty="0"/>
              <a:t>These pulses were heavily fished by Russian fleets, raising total F</a:t>
            </a:r>
          </a:p>
          <a:p>
            <a:r>
              <a:rPr dirty="0"/>
              <a:t>Excluding Russian data underestimates both biomass and removals</a:t>
            </a:r>
          </a:p>
          <a:p>
            <a:r>
              <a:rPr dirty="0"/>
              <a:t>Climate variability drives distribution shifts; management must adapt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2EAE6-7154-4A8F-B677-0D5F1EB5D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fits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61B5F65-E60A-49F5-98F5-B23D3A4DF1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40" r="4786"/>
          <a:stretch/>
        </p:blipFill>
        <p:spPr bwMode="auto">
          <a:xfrm>
            <a:off x="93785" y="2063261"/>
            <a:ext cx="4353169" cy="2365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71CF94C-6AA7-4BEE-AA4C-105E11E215C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8" r="4575"/>
          <a:stretch/>
        </p:blipFill>
        <p:spPr bwMode="auto">
          <a:xfrm>
            <a:off x="4572000" y="4103501"/>
            <a:ext cx="4564185" cy="2479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6B8B63-3EEF-4406-B5AB-DC17A408C974}"/>
              </a:ext>
            </a:extLst>
          </p:cNvPr>
          <p:cNvSpPr txBox="1"/>
          <p:nvPr/>
        </p:nvSpPr>
        <p:spPr>
          <a:xfrm>
            <a:off x="1117906" y="1686113"/>
            <a:ext cx="2304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EBS/NBS+WGOA index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CC88C1-46ED-4153-A4D3-54AE68A4B6B0}"/>
              </a:ext>
            </a:extLst>
          </p:cNvPr>
          <p:cNvSpPr txBox="1"/>
          <p:nvPr/>
        </p:nvSpPr>
        <p:spPr>
          <a:xfrm>
            <a:off x="6263353" y="3734169"/>
            <a:ext cx="1181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WBS index</a:t>
            </a:r>
          </a:p>
        </p:txBody>
      </p:sp>
    </p:spTree>
    <p:extLst>
      <p:ext uri="{BB962C8B-B14F-4D97-AF65-F5344CB8AC3E}">
        <p14:creationId xmlns:p14="http://schemas.microsoft.com/office/powerpoint/2010/main" val="1335756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Survey Index Fits (Observed vs Predicted)</a:t>
            </a:r>
          </a:p>
        </p:txBody>
      </p:sp>
      <p:pic>
        <p:nvPicPr>
          <p:cNvPr id="3" name="Picture 2" descr="survey_fits_US_Russi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1600"/>
            <a:ext cx="7620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C6015-F199-4C48-A9F0-E8278227C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Composit</a:t>
            </a:r>
            <a:r>
              <a:rPr lang="en-US" dirty="0"/>
              <a:t> Length Comp Fits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AA9EF8-F428-4F62-AC19-18DF79CBE8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3415" y="1307551"/>
            <a:ext cx="5494215" cy="549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455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Length Composition Mean Fits by Component</a:t>
            </a:r>
          </a:p>
        </p:txBody>
      </p:sp>
      <p:pic>
        <p:nvPicPr>
          <p:cNvPr id="3" name="Picture 2" descr="length_comps_means_by_fleet_grid_labeled.png"/>
          <p:cNvPicPr>
            <a:picLocks noChangeAspect="1"/>
          </p:cNvPicPr>
          <p:nvPr/>
        </p:nvPicPr>
        <p:blipFill rotWithShape="1">
          <a:blip r:embed="rId2"/>
          <a:srcRect t="8545"/>
          <a:stretch/>
        </p:blipFill>
        <p:spPr>
          <a:xfrm>
            <a:off x="457200" y="1762298"/>
            <a:ext cx="7620000" cy="418130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dirty="0"/>
              <a:t>US spawning biomass peaked at 0.92 Mt in 1983; declined post-2016</a:t>
            </a:r>
          </a:p>
          <a:p>
            <a:r>
              <a:rPr dirty="0"/>
              <a:t>Russian WBS biomass pulse in 2017 (~0.34 Mt, 35% of total)</a:t>
            </a:r>
          </a:p>
          <a:p>
            <a:r>
              <a:rPr dirty="0"/>
              <a:t>Russian catches &gt;350 kt (2018–2021); US catches stable ~650 kt</a:t>
            </a:r>
          </a:p>
          <a:p>
            <a:r>
              <a:rPr dirty="0"/>
              <a:t>Exploitation peaked near F=1.4 in 2021, driven by WBS</a:t>
            </a:r>
          </a:p>
          <a:p>
            <a:r>
              <a:rPr dirty="0"/>
              <a:t>Warm 2010s anomalies aligned with WBS surge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sz="3600" dirty="0"/>
              <a:t>Spawning Biomass by Area (1977–2024)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C5DB62-7F4E-4558-8C2B-97BDEC419B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38"/>
          <a:stretch/>
        </p:blipFill>
        <p:spPr>
          <a:xfrm>
            <a:off x="0" y="1477108"/>
            <a:ext cx="9144000" cy="538089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Total Biomass by Area (1977–2024)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2E154B-CE46-4D44-BA9E-15F38B74D3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22"/>
          <a:stretch/>
        </p:blipFill>
        <p:spPr>
          <a:xfrm>
            <a:off x="0" y="1424239"/>
            <a:ext cx="9144000" cy="543376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20308-E376-4B31-A93E-38C61BD10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Movement by Recruitment Source, Annual Source Area and Destination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D356C7-0817-41A5-95D0-1F97372C7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98744"/>
            <a:ext cx="9144000" cy="4123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026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3338</TotalTime>
  <Words>251</Words>
  <Application>Microsoft Office PowerPoint</Application>
  <PresentationFormat>On-screen Show (4:3)</PresentationFormat>
  <Paragraphs>33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Pacific Cod Stock Dynamics: US and Russian Components</vt:lpstr>
      <vt:lpstr>Index fits</vt:lpstr>
      <vt:lpstr>Survey Index Fits (Observed vs Predicted)</vt:lpstr>
      <vt:lpstr>Composit Length Comp Fits</vt:lpstr>
      <vt:lpstr>Length Composition Mean Fits by Component</vt:lpstr>
      <vt:lpstr>Key Results</vt:lpstr>
      <vt:lpstr>Spawning Biomass by Area (1977–2024)</vt:lpstr>
      <vt:lpstr>Total Biomass by Area (1977–2024)</vt:lpstr>
      <vt:lpstr>Movement by Recruitment Source, Annual Source Area and Destination</vt:lpstr>
      <vt:lpstr>Net Movement from EBS/NBS+WGOA to WBS</vt:lpstr>
      <vt:lpstr>Observed Catch by Fishery</vt:lpstr>
      <vt:lpstr>Exploitation Rates by Fishery</vt:lpstr>
      <vt:lpstr>Catch and Fishing Mortality vs Biomass by Area (1977–2024)</vt:lpstr>
      <vt:lpstr>PowerPoint Presentation</vt:lpstr>
      <vt:lpstr>Climate, Biomass, and Exploitation (1977–2024)</vt:lpstr>
      <vt:lpstr>Recruitment by Region with 3-year Smoothed Temperature</vt:lpstr>
      <vt:lpstr>Movement between areas</vt:lpstr>
      <vt:lpstr>Management Implications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Pacific Cod Stock Dynamics: US and Russian Components</dc:title>
  <dc:subject/>
  <dc:creator>Steve Barbeaux</dc:creator>
  <cp:keywords/>
  <dc:description>generated using python-pptx</dc:description>
  <cp:lastModifiedBy>Steve Barbeaux</cp:lastModifiedBy>
  <cp:revision>33</cp:revision>
  <dcterms:created xsi:type="dcterms:W3CDTF">2013-01-27T09:14:16Z</dcterms:created>
  <dcterms:modified xsi:type="dcterms:W3CDTF">2025-09-02T21:23:59Z</dcterms:modified>
  <cp:category/>
</cp:coreProperties>
</file>